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tiff" ContentType="image/tif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7561263" cy="9144000"/>
  <p:notesSz cx="6858000" cy="9144000"/>
  <p:custDataLst>
    <p:tags r:id="rId4"/>
  </p:custDataLst>
  <p:defaultTextStyle>
    <a:defPPr>
      <a:defRPr lang="fr-F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881">
          <p15:clr>
            <a:srgbClr val="A4A3A4"/>
          </p15:clr>
        </p15:guide>
        <p15:guide id="2" pos="238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86" d="100"/>
          <a:sy n="86" d="100"/>
        </p:scale>
        <p:origin x="3456" y="84"/>
      </p:cViewPr>
      <p:guideLst>
        <p:guide orient="horz" pos="2881"/>
        <p:guide pos="238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tags" Target="tags/tag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Cliquez pour modifier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72520F-7F7C-4017-BC00-5EADC999CE17}" type="datetimeFigureOut">
              <a:rPr lang="fr-FR"/>
              <a:pPr>
                <a:defRPr/>
              </a:pPr>
              <a:t>11/06/2026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35262D-F174-4936-BE53-872208D242BC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064017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2A93A4-0223-441F-8728-91C67285124D}" type="datetimeFigureOut">
              <a:rPr lang="fr-FR"/>
              <a:pPr>
                <a:defRPr/>
              </a:pPr>
              <a:t>11/06/2026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66F7BA7-EF79-495F-B71F-D6BAE4D5BC91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736398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257175" y="488951"/>
            <a:ext cx="3357563" cy="10401300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BE0E1F-9489-4262-9FE6-0E863D709765}" type="datetimeFigureOut">
              <a:rPr lang="fr-FR"/>
              <a:pPr>
                <a:defRPr/>
              </a:pPr>
              <a:t>11/06/2026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0EA17F-5643-4284-A258-08AC74D7B836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285707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96FE49-17F6-43B8-ABFD-3DCF77A2E750}" type="datetimeFigureOut">
              <a:rPr lang="fr-FR"/>
              <a:pPr>
                <a:defRPr/>
              </a:pPr>
              <a:t>11/06/2026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E10121-C028-4E35-B5E6-70DDCEAEA5E3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780954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BBD7D4-ED15-45F9-B90D-FD2B2CB654AE}" type="datetimeFigureOut">
              <a:rPr lang="fr-FR"/>
              <a:pPr>
                <a:defRPr/>
              </a:pPr>
              <a:t>11/06/2026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A6FF30-A45F-409E-BF0B-6FA694DA8A25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52321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257175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2628900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A0B0E1-4F8A-483A-8980-F43EF9D521A2}" type="datetimeFigureOut">
              <a:rPr lang="fr-FR"/>
              <a:pPr>
                <a:defRPr/>
              </a:pPr>
              <a:t>11/06/2026</a:t>
            </a:fld>
            <a:endParaRPr lang="fr-FR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6712EE-FF9B-480A-B408-825AEEC15622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852984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3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FFEC8C-609F-406E-BCD2-9A7C4D10425E}" type="datetimeFigureOut">
              <a:rPr lang="fr-FR"/>
              <a:pPr>
                <a:defRPr/>
              </a:pPr>
              <a:t>11/06/2026</a:t>
            </a:fld>
            <a:endParaRPr lang="fr-FR"/>
          </a:p>
        </p:txBody>
      </p:sp>
      <p:sp>
        <p:nvSpPr>
          <p:cNvPr id="8" name="Espace réservé du pied de page 4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9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A74219-08D3-41EB-802D-F898E32BCA41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982425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e la date 3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5F0363-DB09-4A81-AD04-65A9BDF7DD0D}" type="datetimeFigureOut">
              <a:rPr lang="fr-FR"/>
              <a:pPr>
                <a:defRPr/>
              </a:pPr>
              <a:t>11/06/2026</a:t>
            </a:fld>
            <a:endParaRPr lang="fr-FR"/>
          </a:p>
        </p:txBody>
      </p:sp>
      <p:sp>
        <p:nvSpPr>
          <p:cNvPr id="4" name="Espace réservé du pied de page 4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7127AE-9352-4CB8-A015-B1DCBC54B06E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244986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3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8D4706-8A5A-46DD-845E-B0BF089FB3EC}" type="datetimeFigureOut">
              <a:rPr lang="fr-FR"/>
              <a:pPr>
                <a:defRPr/>
              </a:pPr>
              <a:t>11/06/2026</a:t>
            </a:fld>
            <a:endParaRPr lang="fr-FR"/>
          </a:p>
        </p:txBody>
      </p:sp>
      <p:sp>
        <p:nvSpPr>
          <p:cNvPr id="3" name="Espace réservé du pied de page 4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861771-7295-42E1-8100-0C1AF1902648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795663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354B4C-5D2B-45D9-AFCD-CCF8D0BFFDED}" type="datetimeFigureOut">
              <a:rPr lang="fr-FR"/>
              <a:pPr>
                <a:defRPr/>
              </a:pPr>
              <a:t>11/06/2026</a:t>
            </a:fld>
            <a:endParaRPr lang="fr-FR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E52BF9-D45E-4BCF-B3A0-661E39678A08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931715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 lIns="91440" tIns="45720" rIns="91440" bIns="45720"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88CD37-EBB0-453A-B558-4C1AF7801B4D}" type="datetimeFigureOut">
              <a:rPr lang="fr-FR"/>
              <a:pPr>
                <a:defRPr/>
              </a:pPr>
              <a:t>11/06/2026</a:t>
            </a:fld>
            <a:endParaRPr lang="fr-FR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2B81C5-CC07-4E77-BE22-D5AB1A66A551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579871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Espace réservé du titre 1"/>
          <p:cNvSpPr>
            <a:spLocks noGrp="1"/>
          </p:cNvSpPr>
          <p:nvPr>
            <p:ph type="title"/>
          </p:nvPr>
        </p:nvSpPr>
        <p:spPr bwMode="auto">
          <a:xfrm>
            <a:off x="377825" y="366713"/>
            <a:ext cx="6805613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30" tIns="45716" rIns="91430" bIns="45716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/>
              <a:t>Cliquez pour modifier le style du titre</a:t>
            </a:r>
          </a:p>
        </p:txBody>
      </p:sp>
      <p:sp>
        <p:nvSpPr>
          <p:cNvPr id="1027" name="Espace réservé du texte 2"/>
          <p:cNvSpPr>
            <a:spLocks noGrp="1"/>
          </p:cNvSpPr>
          <p:nvPr>
            <p:ph type="body" idx="1"/>
          </p:nvPr>
        </p:nvSpPr>
        <p:spPr bwMode="auto">
          <a:xfrm>
            <a:off x="377825" y="2133600"/>
            <a:ext cx="6805613" cy="603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30" tIns="45716" rIns="91430" bIns="4571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/>
              <a:t>Cliquez pour modifier les styles du texte du masque</a:t>
            </a:r>
          </a:p>
          <a:p>
            <a:pPr lvl="1"/>
            <a:r>
              <a:rPr lang="fr-FR" altLang="fr-FR"/>
              <a:t>Deuxième niveau</a:t>
            </a:r>
          </a:p>
          <a:p>
            <a:pPr lvl="2"/>
            <a:r>
              <a:rPr lang="fr-FR" altLang="fr-FR"/>
              <a:t>Troisième niveau</a:t>
            </a:r>
          </a:p>
          <a:p>
            <a:pPr lvl="3"/>
            <a:r>
              <a:rPr lang="fr-FR" altLang="fr-FR"/>
              <a:t>Quatrième niveau</a:t>
            </a:r>
          </a:p>
          <a:p>
            <a:pPr lvl="4"/>
            <a:r>
              <a:rPr lang="fr-FR" alt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 bwMode="auto">
          <a:xfrm>
            <a:off x="377825" y="8475663"/>
            <a:ext cx="1766888" cy="485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0" tIns="45716" rIns="91430" bIns="45716" numCol="1" anchor="ctr" anchorCtr="0" compatLnSpc="1">
            <a:prstTxWarp prst="textNoShape">
              <a:avLst/>
            </a:prstTxWarp>
          </a:bodyPr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3088B584-6A3C-4303-93F3-B6BCA069B2F2}" type="datetimeFigureOut">
              <a:rPr lang="fr-FR"/>
              <a:pPr>
                <a:defRPr/>
              </a:pPr>
              <a:t>11/06/2026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 bwMode="auto">
          <a:xfrm>
            <a:off x="2581275" y="8475663"/>
            <a:ext cx="2398713" cy="485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0" tIns="45716" rIns="91430" bIns="45716" numCol="1" anchor="ctr" anchorCtr="0" compatLnSpc="1">
            <a:prstTxWarp prst="textNoShape">
              <a:avLst/>
            </a:prstTxWarp>
          </a:bodyPr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 bwMode="auto">
          <a:xfrm>
            <a:off x="5416550" y="8475663"/>
            <a:ext cx="1766888" cy="485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0" tIns="45716" rIns="91430" bIns="45716" numCol="1" anchor="ctr" anchorCtr="0" compatLnSpc="1">
            <a:prstTxWarp prst="textNoShape">
              <a:avLst/>
            </a:prstTxWarp>
          </a:bodyPr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DE663282-DBB1-4664-A260-B0F682D081EB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3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tif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tif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re 1"/>
          <p:cNvSpPr>
            <a:spLocks noGrp="1"/>
          </p:cNvSpPr>
          <p:nvPr>
            <p:ph type="title"/>
          </p:nvPr>
        </p:nvSpPr>
        <p:spPr>
          <a:xfrm>
            <a:off x="1208088" y="142875"/>
            <a:ext cx="3287712" cy="2286000"/>
          </a:xfrm>
        </p:spPr>
        <p:txBody>
          <a:bodyPr/>
          <a:lstStyle/>
          <a:p>
            <a:pPr rtl="1" eaLnBrk="1" hangingPunct="1"/>
            <a:r>
              <a:rPr lang="ar-MA" altLang="fr-FR" sz="1800" b="1" dirty="0">
                <a:latin typeface="Arial" panose="020B0604020202020204" pitchFamily="34" charset="0"/>
                <a:cs typeface="Arial" panose="020B0604020202020204" pitchFamily="34" charset="0"/>
              </a:rPr>
              <a:t>المملكة المغربية</a:t>
            </a:r>
            <a:br>
              <a:rPr lang="ar-MA" altLang="fr-FR" sz="16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ar-MA" altLang="fr-FR" sz="1600" b="1" dirty="0">
                <a:latin typeface="Arial" panose="020B0604020202020204" pitchFamily="34" charset="0"/>
                <a:cs typeface="Arial" panose="020B0604020202020204" pitchFamily="34" charset="0"/>
              </a:rPr>
              <a:t>جامعة عبد المالك السعدي</a:t>
            </a:r>
            <a:br>
              <a:rPr lang="ar-MA" altLang="fr-FR" sz="16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ar-MA" altLang="fr-FR" sz="1600" b="1" dirty="0">
                <a:latin typeface="Arial" panose="020B0604020202020204" pitchFamily="34" charset="0"/>
                <a:cs typeface="Arial" panose="020B0604020202020204" pitchFamily="34" charset="0"/>
              </a:rPr>
              <a:t>كلية العلوم القانونية والاقتصادية والاجتماعية </a:t>
            </a:r>
            <a:br>
              <a:rPr lang="ar-MA" altLang="fr-FR" sz="16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ar-MA" altLang="fr-FR" sz="1600" b="1" dirty="0">
                <a:latin typeface="Arial" panose="020B0604020202020204" pitchFamily="34" charset="0"/>
                <a:cs typeface="Arial" panose="020B0604020202020204" pitchFamily="34" charset="0"/>
              </a:rPr>
              <a:t>بطنجة</a:t>
            </a:r>
            <a:r>
              <a:rPr lang="fr-FR" altLang="fr-FR" sz="1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br>
              <a:rPr lang="fr-FR" altLang="fr-FR" sz="16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ar-MA" altLang="fr-FR" sz="16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ar-MA" altLang="fr-FR" sz="1600" b="1" dirty="0">
                <a:latin typeface="Arial" panose="020B0604020202020204" pitchFamily="34" charset="0"/>
                <a:cs typeface="Arial" panose="020B0604020202020204" pitchFamily="34" charset="0"/>
              </a:rPr>
              <a:t> مركز الدراسات في الدكتوراه </a:t>
            </a:r>
            <a:br>
              <a:rPr lang="ar-MA" altLang="fr-FR" sz="16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ar-SA" altLang="fr-FR" sz="1600" b="1" dirty="0">
                <a:latin typeface="Arial" panose="020B0604020202020204" pitchFamily="34" charset="0"/>
                <a:cs typeface="Arial" panose="020B0604020202020204" pitchFamily="34" charset="0"/>
              </a:rPr>
              <a:t>العلوم القانونية والاقتصادية والاجتماعية والتدبير</a:t>
            </a:r>
            <a:endParaRPr lang="fr-FR" altLang="fr-FR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Image 4" descr="Logo Fac final.t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37293" y="142876"/>
            <a:ext cx="1071570" cy="1071538"/>
          </a:xfrm>
          <a:prstGeom prst="roundRect">
            <a:avLst>
              <a:gd name="adj" fmla="val 16667"/>
            </a:avLst>
          </a:prstGeom>
          <a:ln>
            <a:noFill/>
          </a:ln>
          <a:effectLst/>
        </p:spPr>
      </p:pic>
      <p:sp>
        <p:nvSpPr>
          <p:cNvPr id="2052" name="Sous-titre 2"/>
          <p:cNvSpPr txBox="1">
            <a:spLocks/>
          </p:cNvSpPr>
          <p:nvPr/>
        </p:nvSpPr>
        <p:spPr bwMode="auto">
          <a:xfrm>
            <a:off x="350838" y="2786063"/>
            <a:ext cx="5461000" cy="2016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0" tIns="45716" rIns="91430" bIns="45716"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rtl="1" eaLnBrk="1" hangingPunct="1">
              <a:spcBef>
                <a:spcPct val="20000"/>
              </a:spcBef>
            </a:pPr>
            <a:r>
              <a:rPr lang="ar-MA" altLang="fr-FR" b="1" dirty="0">
                <a:latin typeface="Arial" panose="020B0604020202020204" pitchFamily="34" charset="0"/>
                <a:cs typeface="Arial" panose="020B0604020202020204" pitchFamily="34" charset="0"/>
              </a:rPr>
              <a:t>أطروحة لنيل الدكتوراه في القانون </a:t>
            </a:r>
            <a:r>
              <a:rPr lang="fr-FR" altLang="fr-FR" b="1" dirty="0">
                <a:latin typeface="Arial" panose="020B0604020202020204" pitchFamily="34" charset="0"/>
                <a:cs typeface="Arial" panose="020B0604020202020204" pitchFamily="34" charset="0"/>
              </a:rPr>
              <a:t>……………..</a:t>
            </a:r>
            <a:endParaRPr lang="ar-MA" altLang="fr-FR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rtl="1" eaLnBrk="1" hangingPunct="1">
              <a:spcBef>
                <a:spcPct val="20000"/>
              </a:spcBef>
            </a:pPr>
            <a:r>
              <a:rPr lang="ar-MA" altLang="fr-FR" b="1" dirty="0">
                <a:latin typeface="Arial" panose="020B0604020202020204" pitchFamily="34" charset="0"/>
                <a:cs typeface="Arial" panose="020B0604020202020204" pitchFamily="34" charset="0"/>
              </a:rPr>
              <a:t>حول موضوع:</a:t>
            </a:r>
          </a:p>
          <a:p>
            <a:pPr algn="ctr" rtl="1" eaLnBrk="1" hangingPunct="1">
              <a:spcBef>
                <a:spcPct val="20000"/>
              </a:spcBef>
            </a:pPr>
            <a:endParaRPr lang="ar-MA" altLang="fr-FR" sz="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rtl="1" eaLnBrk="1" hangingPunct="1">
              <a:spcBef>
                <a:spcPct val="20000"/>
              </a:spcBef>
            </a:pPr>
            <a:r>
              <a:rPr lang="fr-FR" altLang="fr-FR" sz="2800" dirty="0">
                <a:latin typeface="Arial" panose="020B0604020202020204" pitchFamily="34" charset="0"/>
                <a:cs typeface="Arial" panose="020B0604020202020204" pitchFamily="34" charset="0"/>
              </a:rPr>
              <a:t>……………….</a:t>
            </a:r>
            <a:endParaRPr lang="ar-MA" altLang="fr-FR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rtl="1" eaLnBrk="1" hangingPunct="1">
              <a:spcBef>
                <a:spcPct val="20000"/>
              </a:spcBef>
            </a:pPr>
            <a:endParaRPr lang="fr-FR" altLang="fr-F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53" name="Sous-titre 2"/>
          <p:cNvSpPr txBox="1">
            <a:spLocks/>
          </p:cNvSpPr>
          <p:nvPr/>
        </p:nvSpPr>
        <p:spPr bwMode="auto">
          <a:xfrm>
            <a:off x="396875" y="5003800"/>
            <a:ext cx="5527675" cy="649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0" tIns="45716" rIns="91430" bIns="45716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rtl="1" eaLnBrk="1" hangingPunct="1">
              <a:spcBef>
                <a:spcPct val="20000"/>
              </a:spcBef>
              <a:buFont typeface="Arial" charset="0"/>
              <a:buNone/>
            </a:pPr>
            <a:r>
              <a:rPr lang="ar-MA" altLang="fr-FR" sz="1600" dirty="0">
                <a:latin typeface="Calibri" pitchFamily="34" charset="0"/>
              </a:rPr>
              <a:t>إعداد الطالب الباحث                                        تحت إشراف</a:t>
            </a:r>
          </a:p>
          <a:p>
            <a:pPr algn="r" rtl="1" eaLnBrk="1" hangingPunct="1">
              <a:spcBef>
                <a:spcPct val="20000"/>
              </a:spcBef>
              <a:buFont typeface="Arial" charset="0"/>
              <a:buNone/>
            </a:pPr>
            <a:r>
              <a:rPr lang="fr-FR" altLang="fr-FR" sz="1600" b="1" dirty="0">
                <a:cs typeface="Arabic Transparent" pitchFamily="2" charset="0"/>
              </a:rPr>
              <a:t>………….</a:t>
            </a:r>
            <a:r>
              <a:rPr lang="ar-MA" altLang="fr-FR" sz="1600" b="1" dirty="0">
                <a:latin typeface="Calibri" pitchFamily="34" charset="0"/>
              </a:rPr>
              <a:t>                                                  </a:t>
            </a:r>
            <a:r>
              <a:rPr lang="fr-FR" altLang="fr-FR" sz="1600" b="1" dirty="0">
                <a:latin typeface="Calibri" pitchFamily="34" charset="0"/>
              </a:rPr>
              <a:t>…………………….</a:t>
            </a:r>
          </a:p>
        </p:txBody>
      </p:sp>
      <p:sp>
        <p:nvSpPr>
          <p:cNvPr id="2054" name="Sous-titre 2"/>
          <p:cNvSpPr txBox="1">
            <a:spLocks/>
          </p:cNvSpPr>
          <p:nvPr/>
        </p:nvSpPr>
        <p:spPr bwMode="auto">
          <a:xfrm>
            <a:off x="207963" y="6000750"/>
            <a:ext cx="5662612" cy="1952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0" tIns="45716" rIns="91430" bIns="45716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rtl="1" eaLnBrk="1" hangingPunct="1">
              <a:spcBef>
                <a:spcPct val="20000"/>
              </a:spcBef>
              <a:buFont typeface="Arial" charset="0"/>
              <a:buNone/>
            </a:pPr>
            <a:r>
              <a:rPr lang="ar-MA" altLang="fr-FR" b="1" dirty="0">
                <a:latin typeface="Calibri" pitchFamily="34" charset="0"/>
              </a:rPr>
              <a:t>لجنة المناقشة :</a:t>
            </a:r>
          </a:p>
          <a:p>
            <a:pPr algn="r" rtl="1" eaLnBrk="1" hangingPunct="1">
              <a:spcBef>
                <a:spcPct val="20000"/>
              </a:spcBef>
              <a:buFont typeface="Arial" charset="0"/>
              <a:buNone/>
            </a:pPr>
            <a:endParaRPr lang="ar-MA" altLang="fr-FR" sz="800" b="1" dirty="0">
              <a:latin typeface="Calibri" pitchFamily="34" charset="0"/>
            </a:endParaRPr>
          </a:p>
          <a:p>
            <a:pPr algn="r" rtl="1" eaLnBrk="1" hangingPunct="1"/>
            <a:endParaRPr lang="ar-MA" altLang="fr-FR" sz="1400" b="1" dirty="0">
              <a:latin typeface="Calibri" pitchFamily="34" charset="0"/>
            </a:endParaRPr>
          </a:p>
          <a:p>
            <a:pPr algn="r" rtl="1" eaLnBrk="1" hangingPunct="1">
              <a:spcBef>
                <a:spcPct val="20000"/>
              </a:spcBef>
              <a:buFont typeface="Arial" charset="0"/>
              <a:buNone/>
            </a:pPr>
            <a:endParaRPr lang="fr-FR" altLang="fr-FR" sz="1400" b="1" dirty="0">
              <a:latin typeface="Calibri" pitchFamily="34" charset="0"/>
            </a:endParaRPr>
          </a:p>
        </p:txBody>
      </p:sp>
      <p:sp>
        <p:nvSpPr>
          <p:cNvPr id="2055" name="Sous-titre 2"/>
          <p:cNvSpPr txBox="1">
            <a:spLocks/>
          </p:cNvSpPr>
          <p:nvPr/>
        </p:nvSpPr>
        <p:spPr bwMode="auto">
          <a:xfrm>
            <a:off x="350838" y="8072438"/>
            <a:ext cx="5292725" cy="357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0" tIns="45716" rIns="91430" bIns="45716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rtl="1" eaLnBrk="1" hangingPunct="1">
              <a:spcBef>
                <a:spcPct val="20000"/>
              </a:spcBef>
              <a:buFont typeface="Arial" charset="0"/>
              <a:buNone/>
            </a:pPr>
            <a:r>
              <a:rPr lang="ar-MA" altLang="fr-FR" b="1">
                <a:latin typeface="Amiri Quran" panose="00000500000000000000" pitchFamily="2" charset="-78"/>
                <a:cs typeface="Amiri Quran" panose="00000500000000000000" pitchFamily="2" charset="-78"/>
              </a:rPr>
              <a:t>السنة الجامعبة : </a:t>
            </a:r>
            <a:r>
              <a:rPr lang="fr-FR" altLang="fr-FR" b="1">
                <a:latin typeface="Amiri Quran" panose="00000500000000000000" pitchFamily="2" charset="-78"/>
                <a:cs typeface="Amiri Quran" panose="00000500000000000000" pitchFamily="2" charset="-78"/>
              </a:rPr>
              <a:t>……………….</a:t>
            </a:r>
          </a:p>
        </p:txBody>
      </p:sp>
      <p:pic>
        <p:nvPicPr>
          <p:cNvPr id="205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1511"/>
          <a:stretch>
            <a:fillRect/>
          </a:stretch>
        </p:blipFill>
        <p:spPr bwMode="auto">
          <a:xfrm>
            <a:off x="6072188" y="0"/>
            <a:ext cx="1489075" cy="914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7" name="Picture 30" descr="C:\Users\dddD\Desktop\uae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38675" y="214313"/>
            <a:ext cx="1143000" cy="1000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 descr="Logo Fac final.t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072456" y="2714617"/>
            <a:ext cx="2449514" cy="2716221"/>
          </a:xfrm>
          <a:prstGeom prst="roundRect">
            <a:avLst>
              <a:gd name="adj" fmla="val 16667"/>
            </a:avLst>
          </a:prstGeom>
          <a:ln>
            <a:noFill/>
          </a:ln>
          <a:effectLst/>
        </p:spPr>
      </p:pic>
      <p:pic>
        <p:nvPicPr>
          <p:cNvPr id="307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1511"/>
          <a:stretch>
            <a:fillRect/>
          </a:stretch>
        </p:blipFill>
        <p:spPr bwMode="auto">
          <a:xfrm>
            <a:off x="0" y="0"/>
            <a:ext cx="1489075" cy="914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3"/>
  <p:tag name="MMPROD_UIDATA" val="&lt;database version=&quot;7.0&quot;&gt;&lt;object type=&quot;1&quot; unique_id=&quot;10001&quot;&gt;&lt;object type=&quot;2&quot; unique_id=&quot;10218&quot;&gt;&lt;object type=&quot;3&quot; unique_id=&quot;10219&quot;&gt;&lt;property id=&quot;20148&quot; value=&quot;5&quot;/&gt;&lt;property id=&quot;20300&quot; value=&quot;Diapositive 1 - &amp;quot;المملكة المغربية&amp;#x0D;&amp;#x0A;جامعة عبدالمالك السعدي&amp;#x0D;&amp;#x0A;كلية العلوم القانونية والاقتصادية والاجتماعية بطنجة &amp;quot;&quot;/&gt;&lt;property id=&quot;20307&quot; value=&quot;256&quot;/&gt;&lt;/object&gt;&lt;object type=&quot;3&quot; unique_id=&quot;10220&quot;&gt;&lt;property id=&quot;20148&quot; value=&quot;5&quot;/&gt;&lt;property id=&quot;20300&quot; value=&quot;Diapositive 2&quot;/&gt;&lt;property id=&quot;20307&quot; value=&quot;257&quot;/&gt;&lt;/object&gt;&lt;/object&gt;&lt;object type=&quot;8&quot; unique_id=&quot;10224&quot;&gt;&lt;/object&gt;&lt;/object&gt;&lt;/database&gt;"/>
  <p:tag name="SECTOMILLISECCONVERTED" val="1"/>
</p:tagLst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104</TotalTime>
  <Words>52</Words>
  <Application>Microsoft Office PowerPoint</Application>
  <PresentationFormat>Personnalisé</PresentationFormat>
  <Paragraphs>10</Paragraphs>
  <Slides>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7" baseType="lpstr">
      <vt:lpstr>Amiri Quran</vt:lpstr>
      <vt:lpstr>Arabic Transparent</vt:lpstr>
      <vt:lpstr>Arial</vt:lpstr>
      <vt:lpstr>Calibri</vt:lpstr>
      <vt:lpstr>Thème Office</vt:lpstr>
      <vt:lpstr>المملكة المغربية جامعة عبد المالك السعدي كلية العلوم القانونية والاقتصادية والاجتماعية  بطنجة    مركز الدراسات في الدكتوراه  العلوم القانونية والاقتصادية والاجتماعية والتدبير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المملكة المغربية جامعة عبدالمالك السعدي كلية العلوم القانونية والاقتصادية والاجتماعية بطنجة</dc:title>
  <dc:creator>SURFACE</dc:creator>
  <cp:lastModifiedBy>user-21</cp:lastModifiedBy>
  <cp:revision>22</cp:revision>
  <dcterms:created xsi:type="dcterms:W3CDTF">2011-05-30T14:09:12Z</dcterms:created>
  <dcterms:modified xsi:type="dcterms:W3CDTF">2026-06-11T12:33:58Z</dcterms:modified>
</cp:coreProperties>
</file>