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9144000"/>
  <p:notesSz cx="6858000" cy="9144000"/>
  <p:custDataLst>
    <p:tags r:id="rId4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536" y="651"/>
      </p:cViewPr>
      <p:guideLst>
        <p:guide orient="horz" pos="2881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2520F-7F7C-4017-BC00-5EADC999CE17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5262D-F174-4936-BE53-872208D242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40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A93A4-0223-441F-8728-91C67285124D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F7BA7-EF79-495F-B71F-D6BAE4D5BC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63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E0E1F-9489-4262-9FE6-0E863D709765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EA17F-5643-4284-A258-08AC74D7B8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57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6FE49-17F6-43B8-ABFD-3DCF77A2E750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10121-C028-4E35-B5E6-70DDCEAEA5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09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D7D4-ED15-45F9-B90D-FD2B2CB654AE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6FF30-A45F-409E-BF0B-6FA694DA8A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3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0B0E1-4F8A-483A-8980-F43EF9D521A2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712EE-FF9B-480A-B408-825AEEC156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29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FEC8C-609F-406E-BCD2-9A7C4D10425E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74219-08D3-41EB-802D-F898E32BCA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24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F0363-DB09-4A81-AD04-65A9BDF7DD0D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127AE-9352-4CB8-A015-B1DCBC54B0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49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4706-8A5A-46DD-845E-B0BF089FB3EC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1771-7295-42E1-8100-0C1AF19026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56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54B4C-5D2B-45D9-AFCD-CCF8D0BFFDED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2BF9-D45E-4BCF-B3A0-661E39678A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17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8CD37-EBB0-453A-B558-4C1AF7801B4D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B81C5-CC07-4E77-BE22-D5AB1A66A5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8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77825" y="366713"/>
            <a:ext cx="68056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77825" y="2133600"/>
            <a:ext cx="6805613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377825" y="8475663"/>
            <a:ext cx="17668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88B584-6A3C-4303-93F3-B6BCA069B2F2}" type="datetimeFigureOut">
              <a:rPr lang="fr-FR"/>
              <a:pPr>
                <a:defRPr/>
              </a:pPr>
              <a:t>25/11/2023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2581275" y="8475663"/>
            <a:ext cx="23987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5416550" y="8475663"/>
            <a:ext cx="17668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663282-DBB1-4664-A260-B0F682D081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1208088" y="142875"/>
            <a:ext cx="3287712" cy="2286000"/>
          </a:xfrm>
        </p:spPr>
        <p:txBody>
          <a:bodyPr/>
          <a:lstStyle/>
          <a:p>
            <a:pPr rtl="1" eaLnBrk="1" hangingPunct="1"/>
            <a:r>
              <a:rPr lang="ar-MA" altLang="fr-FR" sz="1800" b="1" smtClean="0">
                <a:cs typeface="Arabic Transparent" pitchFamily="2" charset="0"/>
              </a:rPr>
              <a:t>المملكة المغربية</a:t>
            </a:r>
            <a:r>
              <a:rPr lang="ar-MA" altLang="fr-FR" sz="1600" b="1" smtClean="0">
                <a:cs typeface="Arabic Transparent" pitchFamily="2" charset="0"/>
              </a:rPr>
              <a:t/>
            </a:r>
            <a:br>
              <a:rPr lang="ar-MA" altLang="fr-FR" sz="1600" b="1" smtClean="0">
                <a:cs typeface="Arabic Transparent" pitchFamily="2" charset="0"/>
              </a:rPr>
            </a:br>
            <a:r>
              <a:rPr lang="ar-MA" altLang="fr-FR" sz="1600" b="1" smtClean="0">
                <a:cs typeface="Arabic Transparent" pitchFamily="2" charset="0"/>
              </a:rPr>
              <a:t>جامعة عبد المالك السعدي</a:t>
            </a:r>
            <a:br>
              <a:rPr lang="ar-MA" altLang="fr-FR" sz="1600" b="1" smtClean="0">
                <a:cs typeface="Arabic Transparent" pitchFamily="2" charset="0"/>
              </a:rPr>
            </a:br>
            <a:r>
              <a:rPr lang="ar-MA" altLang="fr-FR" sz="1600" b="1" smtClean="0">
                <a:cs typeface="Arabic Transparent" pitchFamily="2" charset="0"/>
              </a:rPr>
              <a:t>كلية العلوم القانونية والاقتصادية والاجتماعية </a:t>
            </a:r>
            <a:br>
              <a:rPr lang="ar-MA" altLang="fr-FR" sz="1600" b="1" smtClean="0">
                <a:cs typeface="Arabic Transparent" pitchFamily="2" charset="0"/>
              </a:rPr>
            </a:br>
            <a:r>
              <a:rPr lang="ar-MA" altLang="fr-FR" sz="1600" b="1" smtClean="0">
                <a:cs typeface="Arabic Transparent" pitchFamily="2" charset="0"/>
              </a:rPr>
              <a:t>بطنجة</a:t>
            </a:r>
            <a:r>
              <a:rPr lang="fr-FR" altLang="fr-FR" sz="1600" b="1" smtClean="0">
                <a:cs typeface="Arabic Transparent" pitchFamily="2" charset="0"/>
              </a:rPr>
              <a:t> </a:t>
            </a:r>
            <a:br>
              <a:rPr lang="fr-FR" altLang="fr-FR" sz="1600" b="1" smtClean="0">
                <a:cs typeface="Arabic Transparent" pitchFamily="2" charset="0"/>
              </a:rPr>
            </a:br>
            <a:r>
              <a:rPr lang="ar-MA" altLang="fr-FR" sz="1600" b="1" smtClean="0">
                <a:cs typeface="Arabic Transparent" pitchFamily="2" charset="0"/>
              </a:rPr>
              <a:t/>
            </a:r>
            <a:br>
              <a:rPr lang="ar-MA" altLang="fr-FR" sz="1600" b="1" smtClean="0">
                <a:cs typeface="Arabic Transparent" pitchFamily="2" charset="0"/>
              </a:rPr>
            </a:br>
            <a:r>
              <a:rPr lang="ar-MA" altLang="fr-FR" sz="1600" b="1" smtClean="0">
                <a:cs typeface="Arabic Transparent" pitchFamily="2" charset="0"/>
              </a:rPr>
              <a:t> مركز الدراسات في الدكتوراه </a:t>
            </a:r>
            <a:br>
              <a:rPr lang="ar-MA" altLang="fr-FR" sz="1600" b="1" smtClean="0">
                <a:cs typeface="Arabic Transparent" pitchFamily="2" charset="0"/>
              </a:rPr>
            </a:br>
            <a:r>
              <a:rPr lang="ar-SA" altLang="fr-FR" sz="1600" b="1" smtClean="0">
                <a:cs typeface="Arabic Transparent" pitchFamily="2" charset="0"/>
              </a:rPr>
              <a:t>العلوم القانونية والاقتصادية والاجتماعية والتدبير</a:t>
            </a:r>
            <a:endParaRPr lang="fr-FR" altLang="fr-FR" sz="1600" b="1" smtClean="0">
              <a:cs typeface="Arabic Transparent" pitchFamily="2" charset="0"/>
            </a:endParaRPr>
          </a:p>
        </p:txBody>
      </p:sp>
      <p:pic>
        <p:nvPicPr>
          <p:cNvPr id="5" name="Image 4" descr="Logo Fac final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293" y="142876"/>
            <a:ext cx="1071570" cy="1071538"/>
          </a:xfrm>
          <a:prstGeom prst="roundRect">
            <a:avLst>
              <a:gd name="adj" fmla="val 16667"/>
            </a:avLst>
          </a:prstGeom>
          <a:ln>
            <a:noFill/>
          </a:ln>
          <a:effectLst/>
        </p:spPr>
      </p:pic>
      <p:sp>
        <p:nvSpPr>
          <p:cNvPr id="2052" name="Sous-titre 2"/>
          <p:cNvSpPr txBox="1">
            <a:spLocks/>
          </p:cNvSpPr>
          <p:nvPr/>
        </p:nvSpPr>
        <p:spPr bwMode="auto">
          <a:xfrm>
            <a:off x="350838" y="2786063"/>
            <a:ext cx="5461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20000"/>
              </a:spcBef>
            </a:pPr>
            <a:r>
              <a:rPr lang="ar-MA" altLang="fr-FR" b="1">
                <a:latin typeface="Calibri" pitchFamily="34" charset="0"/>
                <a:cs typeface="Arabic Transparent" pitchFamily="2" charset="0"/>
              </a:rPr>
              <a:t>أطروحة لنيل الدكتوراه في القانون </a:t>
            </a:r>
            <a:r>
              <a:rPr lang="fr-FR" altLang="fr-FR" b="1">
                <a:latin typeface="Calibri" pitchFamily="34" charset="0"/>
                <a:cs typeface="Arabic Transparent" pitchFamily="2" charset="0"/>
              </a:rPr>
              <a:t>……………..</a:t>
            </a:r>
            <a:endParaRPr lang="ar-MA" altLang="fr-FR" b="1">
              <a:latin typeface="Calibri" pitchFamily="34" charset="0"/>
              <a:cs typeface="Arabic Transparent" pitchFamily="2" charset="0"/>
            </a:endParaRPr>
          </a:p>
          <a:p>
            <a:pPr algn="ctr" rtl="1" eaLnBrk="1" hangingPunct="1">
              <a:spcBef>
                <a:spcPct val="20000"/>
              </a:spcBef>
            </a:pPr>
            <a:r>
              <a:rPr lang="ar-MA" altLang="fr-FR" b="1">
                <a:latin typeface="Calibri" pitchFamily="34" charset="0"/>
                <a:cs typeface="Arabic Transparent" pitchFamily="2" charset="0"/>
              </a:rPr>
              <a:t>حول موضوع:</a:t>
            </a:r>
          </a:p>
          <a:p>
            <a:pPr algn="ctr" rtl="1" eaLnBrk="1" hangingPunct="1">
              <a:spcBef>
                <a:spcPct val="20000"/>
              </a:spcBef>
            </a:pPr>
            <a:endParaRPr lang="ar-MA" altLang="fr-FR" sz="800" b="1">
              <a:latin typeface="Calibri" pitchFamily="34" charset="0"/>
              <a:cs typeface="Arabic Transparent" pitchFamily="2" charset="0"/>
            </a:endParaRPr>
          </a:p>
          <a:p>
            <a:pPr algn="ctr" rtl="1" eaLnBrk="1" hangingPunct="1">
              <a:spcBef>
                <a:spcPct val="20000"/>
              </a:spcBef>
            </a:pPr>
            <a:r>
              <a:rPr lang="fr-FR" altLang="fr-FR" sz="2800">
                <a:latin typeface="Calibri" pitchFamily="34" charset="0"/>
                <a:cs typeface="Arabic Transparent" pitchFamily="2" charset="0"/>
              </a:rPr>
              <a:t>……………….</a:t>
            </a:r>
            <a:endParaRPr lang="ar-MA" altLang="fr-FR" sz="2800">
              <a:latin typeface="Calibri" pitchFamily="34" charset="0"/>
              <a:cs typeface="Arabic Transparent" pitchFamily="2" charset="0"/>
            </a:endParaRPr>
          </a:p>
          <a:p>
            <a:pPr algn="ctr" rtl="1" eaLnBrk="1" hangingPunct="1">
              <a:spcBef>
                <a:spcPct val="20000"/>
              </a:spcBef>
            </a:pPr>
            <a:endParaRPr lang="fr-FR" altLang="fr-FR">
              <a:latin typeface="Calibri" pitchFamily="34" charset="0"/>
            </a:endParaRPr>
          </a:p>
        </p:txBody>
      </p:sp>
      <p:sp>
        <p:nvSpPr>
          <p:cNvPr id="2053" name="Sous-titre 2"/>
          <p:cNvSpPr txBox="1">
            <a:spLocks/>
          </p:cNvSpPr>
          <p:nvPr/>
        </p:nvSpPr>
        <p:spPr bwMode="auto">
          <a:xfrm>
            <a:off x="396875" y="5003800"/>
            <a:ext cx="55276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Font typeface="Arial" charset="0"/>
              <a:buNone/>
            </a:pPr>
            <a:r>
              <a:rPr lang="ar-MA" altLang="fr-FR" sz="1600">
                <a:latin typeface="Calibri" pitchFamily="34" charset="0"/>
              </a:rPr>
              <a:t>إعداد الطالب الباحث                                        تحت إشراف</a:t>
            </a:r>
          </a:p>
          <a:p>
            <a:pPr algn="r" rtl="1" eaLnBrk="1" hangingPunct="1">
              <a:spcBef>
                <a:spcPct val="20000"/>
              </a:spcBef>
              <a:buFont typeface="Arial" charset="0"/>
              <a:buNone/>
            </a:pPr>
            <a:r>
              <a:rPr lang="fr-FR" altLang="fr-FR" sz="1600" b="1">
                <a:cs typeface="Arabic Transparent" pitchFamily="2" charset="0"/>
              </a:rPr>
              <a:t>………….</a:t>
            </a:r>
            <a:r>
              <a:rPr lang="ar-MA" altLang="fr-FR" sz="1600" b="1">
                <a:latin typeface="Calibri" pitchFamily="34" charset="0"/>
              </a:rPr>
              <a:t>                                                  </a:t>
            </a:r>
            <a:r>
              <a:rPr lang="fr-FR" altLang="fr-FR" sz="1600" b="1">
                <a:latin typeface="Calibri" pitchFamily="34" charset="0"/>
              </a:rPr>
              <a:t>…………………….</a:t>
            </a:r>
          </a:p>
        </p:txBody>
      </p:sp>
      <p:sp>
        <p:nvSpPr>
          <p:cNvPr id="2054" name="Sous-titre 2"/>
          <p:cNvSpPr txBox="1">
            <a:spLocks/>
          </p:cNvSpPr>
          <p:nvPr/>
        </p:nvSpPr>
        <p:spPr bwMode="auto">
          <a:xfrm>
            <a:off x="207963" y="6000750"/>
            <a:ext cx="5662612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Font typeface="Arial" charset="0"/>
              <a:buNone/>
            </a:pPr>
            <a:r>
              <a:rPr lang="ar-MA" altLang="fr-FR" b="1">
                <a:latin typeface="Calibri" pitchFamily="34" charset="0"/>
              </a:rPr>
              <a:t>لجنة المناقشة :</a:t>
            </a:r>
          </a:p>
          <a:p>
            <a:pPr algn="r" rtl="1" eaLnBrk="1" hangingPunct="1">
              <a:spcBef>
                <a:spcPct val="20000"/>
              </a:spcBef>
              <a:buFont typeface="Arial" charset="0"/>
              <a:buNone/>
            </a:pPr>
            <a:endParaRPr lang="ar-MA" altLang="fr-FR" sz="800" b="1">
              <a:latin typeface="Calibri" pitchFamily="34" charset="0"/>
            </a:endParaRPr>
          </a:p>
          <a:p>
            <a:pPr algn="r" rtl="1" eaLnBrk="1" hangingPunct="1"/>
            <a:endParaRPr lang="ar-MA" altLang="fr-FR" sz="1400" b="1">
              <a:latin typeface="Calibri" pitchFamily="34" charset="0"/>
            </a:endParaRPr>
          </a:p>
          <a:p>
            <a:pPr algn="r" rtl="1" eaLnBrk="1" hangingPunct="1">
              <a:spcBef>
                <a:spcPct val="20000"/>
              </a:spcBef>
              <a:buFont typeface="Arial" charset="0"/>
              <a:buNone/>
            </a:pPr>
            <a:endParaRPr lang="fr-FR" altLang="fr-FR" sz="1400" b="1">
              <a:latin typeface="Calibri" pitchFamily="34" charset="0"/>
            </a:endParaRPr>
          </a:p>
        </p:txBody>
      </p:sp>
      <p:sp>
        <p:nvSpPr>
          <p:cNvPr id="2055" name="Sous-titre 2"/>
          <p:cNvSpPr txBox="1">
            <a:spLocks/>
          </p:cNvSpPr>
          <p:nvPr/>
        </p:nvSpPr>
        <p:spPr bwMode="auto">
          <a:xfrm>
            <a:off x="350838" y="8072438"/>
            <a:ext cx="52927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20000"/>
              </a:spcBef>
              <a:buFont typeface="Arial" charset="0"/>
              <a:buNone/>
            </a:pPr>
            <a:r>
              <a:rPr lang="ar-MA" altLang="fr-FR" b="1">
                <a:latin typeface="Calibri" pitchFamily="34" charset="0"/>
                <a:cs typeface="Arabic Transparent" pitchFamily="2" charset="0"/>
              </a:rPr>
              <a:t>السنة الجامعبة : </a:t>
            </a:r>
            <a:r>
              <a:rPr lang="fr-FR" altLang="fr-FR" b="1">
                <a:latin typeface="Calibri" pitchFamily="34" charset="0"/>
                <a:cs typeface="Arabic Transparent" pitchFamily="2" charset="0"/>
              </a:rPr>
              <a:t>……………….</a:t>
            </a:r>
          </a:p>
        </p:txBody>
      </p:sp>
      <p:pic>
        <p:nvPicPr>
          <p:cNvPr id="20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511"/>
          <a:stretch>
            <a:fillRect/>
          </a:stretch>
        </p:blipFill>
        <p:spPr bwMode="auto">
          <a:xfrm>
            <a:off x="6072188" y="0"/>
            <a:ext cx="1489075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30" descr="C:\Users\dddD\Desktop\ua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214313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 Fac final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2456" y="2714617"/>
            <a:ext cx="2449514" cy="2716221"/>
          </a:xfrm>
          <a:prstGeom prst="roundRect">
            <a:avLst>
              <a:gd name="adj" fmla="val 16667"/>
            </a:avLst>
          </a:prstGeom>
          <a:ln>
            <a:noFill/>
          </a:ln>
          <a:effectLst/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11"/>
          <a:stretch>
            <a:fillRect/>
          </a:stretch>
        </p:blipFill>
        <p:spPr bwMode="auto">
          <a:xfrm>
            <a:off x="0" y="0"/>
            <a:ext cx="1489075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7.0&quot;&gt;&lt;object type=&quot;1&quot; unique_id=&quot;10001&quot;&gt;&lt;object type=&quot;2&quot; unique_id=&quot;10218&quot;&gt;&lt;object type=&quot;3&quot; unique_id=&quot;10219&quot;&gt;&lt;property id=&quot;20148&quot; value=&quot;5&quot;/&gt;&lt;property id=&quot;20300&quot; value=&quot;Diapositive 1 - &amp;quot;المملكة المغربية&amp;#x0D;&amp;#x0A;جامعة عبدالمالك السعدي&amp;#x0D;&amp;#x0A;كلية العلوم القانونية والاقتصادية والاجتماعية بطنجة &amp;quot;&quot;/&gt;&lt;property id=&quot;20307&quot; value=&quot;256&quot;/&gt;&lt;/object&gt;&lt;object type=&quot;3&quot; unique_id=&quot;10220&quot;&gt;&lt;property id=&quot;20148&quot; value=&quot;5&quot;/&gt;&lt;property id=&quot;20300&quot; value=&quot;Diapositive 2&quot;/&gt;&lt;property id=&quot;20307&quot; value=&quot;257&quot;/&gt;&lt;/object&gt;&lt;/object&gt;&lt;object type=&quot;8&quot; unique_id=&quot;102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26</Words>
  <Application>Microsoft Office PowerPoint</Application>
  <PresentationFormat>Personnalisé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Arabic Transparent</vt:lpstr>
      <vt:lpstr>Thème Office</vt:lpstr>
      <vt:lpstr>المملكة المغربية جامعة عبد المالك السعدي كلية العلوم القانونية والاقتصادية والاجتماعية  بطنجة    مركز الدراسات في الدكتوراه  العلوم القانونية والاقتصادية والاجتماعية والتدبير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المملكة المغربية جامعة عبدالمالك السعدي كلية العلوم القانونية والاقتصادية والاجتماعية بطنجة</dc:title>
  <dc:creator>SURFACE</dc:creator>
  <cp:lastModifiedBy>SURFACE</cp:lastModifiedBy>
  <cp:revision>21</cp:revision>
  <dcterms:created xsi:type="dcterms:W3CDTF">2011-05-30T14:09:12Z</dcterms:created>
  <dcterms:modified xsi:type="dcterms:W3CDTF">2023-11-25T09:00:29Z</dcterms:modified>
</cp:coreProperties>
</file>